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4612E-206A-4B36-9F0E-9C448E2F77C6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E636F4-228D-4AF3-B084-EC092B9C0A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9205C-1268-4CC2-A24E-A1E321343BC9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1C569-874B-4352-8EA0-0666A84B4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414"/>
            <a:ext cx="9144000" cy="67865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26642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Принятие первоклассником 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роли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школьника и 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системы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новых социально-психологических требований.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3933056"/>
            <a:ext cx="3488432" cy="1126976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классов: </a:t>
            </a:r>
            <a:r>
              <a:rPr lang="ru-RU" sz="36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Колдоркина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А.В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3188862671670408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3143248"/>
            <a:ext cx="4565036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главные задачи определяют содержание работы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классного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руководителя с родителями первоклассников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Изучение опыта воспитания детей в семье, чтобы выявить уровень подготовленности первоклассников к школе; соблюдение преемственности между воспитанием в дошкольном учреждении, в семье и школе; найти индивидуальный подход к каждому ученику для того, чтобы в дальнейшем сформировать дружный коллектив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Содействие и оказание методической помощи родителям в правильной организации учебной и творческой деятельности первоклассника и его отдыха.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Организация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учебно-воспитательной работы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школе, в классе с привлечением родителей учащихся первого класса.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Рисунок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2786058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000240"/>
            <a:ext cx="896274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любящим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свой народ, свой край и свою Родину;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-уважающим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принимающим ценности семьи и общества;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-любознательным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активно и заинтересованно познающим мир;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-владеющим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основами умения учиться, способным к организации собственной деятельности;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-готовым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самостоятельно действовать и отвечать за свои поступки перед семьей и обществом;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-доброжелательным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умеющим слушать и слышать собеседника, обосновывать свою позицию, высказывать свое мнение;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-выполняющим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правила здорового и безопасного для себя и окружающих образа жизни.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857232"/>
            <a:ext cx="542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ФГОС НОО определяет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«портрет выпускника начальной школы», включающий следующие сформированные качества личности младших школьников. Выпускник должен быть: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7929618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задача развития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Полноценная социально-психологическая адаптация к новой ситуации развития (принятие роли школьника)</a:t>
            </a:r>
          </a:p>
        </p:txBody>
      </p:sp>
      <p:pic>
        <p:nvPicPr>
          <p:cNvPr id="4" name="Рисунок 3" descr="53192130282789204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3" y="2643182"/>
            <a:ext cx="4409087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Возможны нарушения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мотивационно-личностной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сфере,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связанные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тем, что ребенок еще не достаточно справляется с простыми задачами (навыки самообслуживания, самостоятельного передвижения),погружен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фантазии, не сформирована связь с реальностью;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Фиксация на семье и других значимых взрослых (демонстрация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сверхзависимого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поведения);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Школьная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дезадаптация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способности к произвольному контролю.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229600" cy="1571636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методы, формы и приемы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классного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руководителя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комфортной, уютной, защищенной атмосферы.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7" name="Содержимое 6" descr="53192130282789204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714620"/>
            <a:ext cx="4352484" cy="2448272"/>
          </a:xfrm>
        </p:spPr>
      </p:pic>
      <p:pic>
        <p:nvPicPr>
          <p:cNvPr id="8" name="Рисунок 7" descr="53192130282789204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3857628"/>
            <a:ext cx="4032448" cy="2268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Позиция «классная мама»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53188862671670408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44" y="2714620"/>
            <a:ext cx="4429156" cy="3321867"/>
          </a:xfrm>
          <a:prstGeom prst="rect">
            <a:avLst/>
          </a:prstGeom>
        </p:spPr>
      </p:pic>
      <p:pic>
        <p:nvPicPr>
          <p:cNvPr id="4" name="Содержимое 3" descr="531888626716704086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1142984"/>
            <a:ext cx="4680519" cy="30606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229600" cy="1800200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Помощь в осознании роли ученика: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игры с правилами, изучение правил поведения в школе.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531921302827892055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2214554"/>
            <a:ext cx="2505350" cy="4453955"/>
          </a:xfrm>
        </p:spPr>
      </p:pic>
      <p:pic>
        <p:nvPicPr>
          <p:cNvPr id="5" name="Рисунок 4" descr="53192130282789204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2214554"/>
            <a:ext cx="2520280" cy="4480497"/>
          </a:xfrm>
          <a:prstGeom prst="rect">
            <a:avLst/>
          </a:prstGeom>
        </p:spPr>
      </p:pic>
      <p:pic>
        <p:nvPicPr>
          <p:cNvPr id="6" name="Рисунок 5" descr="531921302827892057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2143116"/>
            <a:ext cx="2536380" cy="450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Игры, праздники,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соревнования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путешествия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5319213028278920463.jpg"/>
          <p:cNvPicPr>
            <a:picLocks noChangeAspect="1"/>
          </p:cNvPicPr>
          <p:nvPr/>
        </p:nvPicPr>
        <p:blipFill>
          <a:blip r:embed="rId3" cstate="print"/>
          <a:srcRect t="23954"/>
          <a:stretch>
            <a:fillRect/>
          </a:stretch>
        </p:blipFill>
        <p:spPr>
          <a:xfrm>
            <a:off x="214282" y="1357298"/>
            <a:ext cx="3381840" cy="3429000"/>
          </a:xfrm>
          <a:prstGeom prst="rect">
            <a:avLst/>
          </a:prstGeom>
        </p:spPr>
      </p:pic>
      <p:pic>
        <p:nvPicPr>
          <p:cNvPr id="4" name="Содержимое 3" descr="5319213028278920475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357818" y="2714620"/>
            <a:ext cx="3016430" cy="4021907"/>
          </a:xfrm>
        </p:spPr>
      </p:pic>
      <p:pic>
        <p:nvPicPr>
          <p:cNvPr id="6" name="Рисунок 5" descr="531921302827892046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1357298"/>
            <a:ext cx="3923928" cy="2942946"/>
          </a:xfrm>
          <a:prstGeom prst="rect">
            <a:avLst/>
          </a:prstGeom>
        </p:spPr>
      </p:pic>
      <p:pic>
        <p:nvPicPr>
          <p:cNvPr id="7" name="Рисунок 6" descr="541346838339714188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85852" y="3929066"/>
            <a:ext cx="3611893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Коллективная творческая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микрогруппах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31921302827892060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700808"/>
            <a:ext cx="2545854" cy="4525963"/>
          </a:xfrm>
        </p:spPr>
      </p:pic>
      <p:pic>
        <p:nvPicPr>
          <p:cNvPr id="5" name="Рисунок 4" descr="53192130282789206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1772816"/>
            <a:ext cx="2511279" cy="4464496"/>
          </a:xfrm>
          <a:prstGeom prst="rect">
            <a:avLst/>
          </a:prstGeom>
        </p:spPr>
      </p:pic>
      <p:pic>
        <p:nvPicPr>
          <p:cNvPr id="6" name="Рисунок 5" descr="53192130282789206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1772815"/>
            <a:ext cx="2520280" cy="4464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257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Принятие первоклассником  роли школьника и  системы новых социально-психологических требований.</vt:lpstr>
      <vt:lpstr>Слайд 2</vt:lpstr>
      <vt:lpstr>Основная задача развития</vt:lpstr>
      <vt:lpstr>Проблемы</vt:lpstr>
      <vt:lpstr>     Основные методы, формы и приемы  работы  классного руководителя  Создание комфортной, уютной, защищенной атмосферы. </vt:lpstr>
      <vt:lpstr>Позиция «классная мама» </vt:lpstr>
      <vt:lpstr>Помощь в осознании роли ученика:  беседы, игры с правилами, изучение правил поведения в школе. </vt:lpstr>
      <vt:lpstr>Игры, праздники,  соревнования, путешествия</vt:lpstr>
      <vt:lpstr>Коллективная творческая  деятельность в микрогруппах.</vt:lpstr>
      <vt:lpstr>Работа с родителями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Принятие первоклассником  роли школьника и  системы новых социально-психологических требований.</dc:title>
  <dc:creator>Lenovo</dc:creator>
  <cp:lastModifiedBy>Анастасия</cp:lastModifiedBy>
  <cp:revision>35</cp:revision>
  <dcterms:created xsi:type="dcterms:W3CDTF">2024-11-17T13:22:22Z</dcterms:created>
  <dcterms:modified xsi:type="dcterms:W3CDTF">2025-09-22T11:02:46Z</dcterms:modified>
</cp:coreProperties>
</file>